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61" r:id="rId2"/>
    <p:sldId id="265" r:id="rId3"/>
    <p:sldId id="266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24A"/>
    <a:srgbClr val="F24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DD51-E598-D744-A146-58094A38627A}" type="datetimeFigureOut">
              <a:rPr lang="es-ES" smtClean="0"/>
              <a:t>16/09/2022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58F6-7A07-3D46-B498-5BC7FC639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14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106" y="2660770"/>
            <a:ext cx="7132635" cy="1536460"/>
          </a:xfrm>
          <a:effectLst/>
        </p:spPr>
        <p:txBody>
          <a:bodyPr anchor="b">
            <a:normAutofit/>
          </a:bodyPr>
          <a:lstStyle>
            <a:lvl1pPr algn="ctr"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110" y="4135784"/>
            <a:ext cx="6693634" cy="165496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36817" y="1660180"/>
            <a:ext cx="11029616" cy="1013800"/>
          </a:xfrm>
          <a:noFill/>
        </p:spPr>
        <p:txBody>
          <a:bodyPr/>
          <a:lstStyle>
            <a:lvl1pPr algn="ctr">
              <a:def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471" y="2877412"/>
            <a:ext cx="10411279" cy="3522794"/>
          </a:xfrm>
        </p:spPr>
        <p:txBody>
          <a:bodyPr vert="eaVert" anchor="t"/>
          <a:lstStyle>
            <a:lvl1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561046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556720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561046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05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9236076" y="2016125"/>
            <a:ext cx="2906817" cy="44005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7875" y="2159000"/>
            <a:ext cx="2317749" cy="3699799"/>
          </a:xfrm>
        </p:spPr>
        <p:txBody>
          <a:bodyPr vert="eaVert"/>
          <a:lstStyle>
            <a:lvl1pPr algn="ctr"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1798" y="2063750"/>
            <a:ext cx="7896279" cy="3795049"/>
          </a:xfrm>
        </p:spPr>
        <p:txBody>
          <a:bodyPr vert="eaVert" anchor="t"/>
          <a:lstStyle>
            <a:lvl1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559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83" y="1774533"/>
            <a:ext cx="9426806" cy="462924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247" y="2523736"/>
            <a:ext cx="9063417" cy="3678303"/>
          </a:xfrm>
        </p:spPr>
        <p:txBody>
          <a:bodyPr/>
          <a:lstStyle>
            <a:lvl1pPr marL="306000" indent="-306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000" indent="-306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00" indent="-270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000" indent="-234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2000" indent="-234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13338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09012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413338"/>
            <a:ext cx="10525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95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1" y="2095500"/>
            <a:ext cx="8917453" cy="1365250"/>
          </a:xfrm>
          <a:noFill/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1213" y="3557167"/>
            <a:ext cx="8949786" cy="60055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58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393" y="1397000"/>
            <a:ext cx="8569481" cy="69849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2175" y="2589760"/>
            <a:ext cx="3631325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6483" y="2589760"/>
            <a:ext cx="3631325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76644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72318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76644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32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23047" y="1508124"/>
            <a:ext cx="9607078" cy="629683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803" y="2618310"/>
            <a:ext cx="3838015" cy="564202"/>
          </a:xfrm>
        </p:spPr>
        <p:txBody>
          <a:bodyPr anchor="b">
            <a:noAutofit/>
          </a:bodyPr>
          <a:lstStyle>
            <a:lvl1pPr marL="0" indent="0">
              <a:buClr>
                <a:srgbClr val="FF6600"/>
              </a:buClr>
              <a:buNone/>
              <a:defRPr sz="1800" b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234" y="3158865"/>
            <a:ext cx="3838015" cy="2934999"/>
          </a:xfrm>
        </p:spPr>
        <p:txBody>
          <a:bodyPr anchor="t">
            <a:normAutofit/>
          </a:bodyPr>
          <a:lstStyle>
            <a:lvl1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1849" y="2597666"/>
            <a:ext cx="4060913" cy="553373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>
              <a:buClr>
                <a:srgbClr val="FF6600"/>
              </a:buClr>
              <a:defRPr lang="es-ES" b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8132" y="3191425"/>
            <a:ext cx="4060913" cy="2934999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6600"/>
              </a:buClr>
              <a:defRPr lang="es-E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6600"/>
              </a:buClr>
              <a:def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6434443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776" y="7211563"/>
            <a:ext cx="691721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6434443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76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6350034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345708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6350034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6824" y="2095500"/>
            <a:ext cx="10464425" cy="1365250"/>
          </a:xfrm>
          <a:noFill/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00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5066" y="5628051"/>
            <a:ext cx="6832434" cy="689514"/>
          </a:xfrm>
        </p:spPr>
        <p:txBody>
          <a:bodyPr anchor="ctr"/>
          <a:lstStyle>
            <a:lvl1pPr algn="l"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140" y="1952625"/>
            <a:ext cx="9656109" cy="3359808"/>
          </a:xfrm>
        </p:spPr>
        <p:txBody>
          <a:bodyPr anchor="ctr">
            <a:normAutofit/>
          </a:bodyPr>
          <a:lstStyle>
            <a:lvl1pPr>
              <a:buClr>
                <a:schemeClr val="bg1"/>
              </a:buClr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250" y="5628051"/>
            <a:ext cx="402256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321892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317566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32189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74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19982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269999"/>
            <a:ext cx="12192000" cy="382577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76656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62577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5825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62577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17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>
                <a:alpha val="91000"/>
              </a:srgbClr>
            </a:gs>
            <a:gs pos="100000">
              <a:schemeClr val="accent1">
                <a:lumMod val="75000"/>
                <a:alpha val="13000"/>
              </a:schemeClr>
            </a:gs>
            <a:gs pos="61000">
              <a:srgbClr val="FF6600">
                <a:alpha val="37000"/>
              </a:srgbClr>
            </a:gs>
            <a:gs pos="84000">
              <a:schemeClr val="accent1">
                <a:lumMod val="60000"/>
                <a:lumOff val="40000"/>
                <a:alpha val="83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EEB7BBD-B0CF-4838-BB3D-EB96019947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2" y="0"/>
            <a:ext cx="119943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5346" y="1936749"/>
            <a:ext cx="9387904" cy="611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6451" y="2702748"/>
            <a:ext cx="9050423" cy="312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779000" y="116211"/>
            <a:ext cx="1058538" cy="10585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97086" y="182130"/>
            <a:ext cx="2432845" cy="947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310EF95-46B0-43D5-8E93-242DC42AA4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7" y="6316936"/>
            <a:ext cx="1197416" cy="3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rgbClr val="FFFF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FFFF00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600" kern="1200">
          <a:solidFill>
            <a:srgbClr val="FFFF00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400" kern="1200">
          <a:solidFill>
            <a:srgbClr val="FFFF00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FFFF00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FFFF00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53C3117-9F85-49CF-B38A-DAC785C3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43" y="2122069"/>
            <a:ext cx="10569316" cy="1257631"/>
          </a:xfrm>
          <a:noFill/>
        </p:spPr>
        <p:txBody>
          <a:bodyPr/>
          <a:lstStyle/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3C103C-94CF-402E-AF71-9430D6A54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0818" y="3704982"/>
            <a:ext cx="8564213" cy="337792"/>
          </a:xfrm>
          <a:noFill/>
        </p:spPr>
        <p:txBody>
          <a:bodyPr>
            <a:no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89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A9E16-3321-42DD-954B-E874DDFE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BAFA9-1F22-427F-A711-B3C7560B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286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06478-F63B-41F0-A52F-2DFEE8C1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AB2DB-756F-4BAA-B763-3D4D800757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97F06C-7FF4-4C00-A360-4776ED9A0E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0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14D59C9-BAB1-4198-9B1F-8EE41C97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16" y="5628051"/>
            <a:ext cx="5923583" cy="689514"/>
          </a:xfrm>
        </p:spPr>
        <p:txBody>
          <a:bodyPr/>
          <a:lstStyle/>
          <a:p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E58E85-1404-4CF7-96ED-F82A6C1B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35" y="1952625"/>
            <a:ext cx="9055316" cy="335980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637E02-AB4A-4CAA-BE48-BA1551BDF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3330" y="5628051"/>
            <a:ext cx="3487479" cy="689515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2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796326"/>
      </p:ext>
    </p:extLst>
  </p:cSld>
  <p:clrMapOvr>
    <a:masterClrMapping/>
  </p:clrMapOvr>
</p:sld>
</file>

<file path=ppt/theme/theme1.xml><?xml version="1.0" encoding="utf-8"?>
<a:theme xmlns:a="http://schemas.openxmlformats.org/drawingml/2006/main" name="CONACIC2020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ACIC2020" id="{42C0FE2D-4AE6-48E2-A4A1-B6E609CD38C5}" vid="{E8AF255D-D1AD-4819-89E3-B28F53F3223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2984DD66CB84F9D9C21B933183A22" ma:contentTypeVersion="17" ma:contentTypeDescription="Create a new document." ma:contentTypeScope="" ma:versionID="27cc3ca4161928171883d427f2e94d3f">
  <xsd:schema xmlns:xsd="http://www.w3.org/2001/XMLSchema" xmlns:xs="http://www.w3.org/2001/XMLSchema" xmlns:p="http://schemas.microsoft.com/office/2006/metadata/properties" xmlns:ns2="2518a567-4f0b-4040-ac98-3555e0c48451" xmlns:ns3="67db37cd-cf76-4846-9dc1-bca59fc454f0" targetNamespace="http://schemas.microsoft.com/office/2006/metadata/properties" ma:root="true" ma:fieldsID="5c38e28254a06015bf19bd885029f0be" ns2:_="" ns3:_="">
    <xsd:import namespace="2518a567-4f0b-4040-ac98-3555e0c48451"/>
    <xsd:import namespace="67db37cd-cf76-4846-9dc1-bca59fc45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8a567-4f0b-4040-ac98-3555e0c48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77ecfaa-47e7-4f14-b507-320617269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b37cd-cf76-4846-9dc1-bca59fc454f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3bc6a95-35fd-43c0-8144-baf6affa8b68}" ma:internalName="TaxCatchAll" ma:showField="CatchAllData" ma:web="67db37cd-cf76-4846-9dc1-bca59fc454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db37cd-cf76-4846-9dc1-bca59fc454f0" xsi:nil="true"/>
    <lcf76f155ced4ddcb4097134ff3c332f xmlns="2518a567-4f0b-4040-ac98-3555e0c484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BEA556-6549-40CA-A024-0F88453402A3}"/>
</file>

<file path=customXml/itemProps2.xml><?xml version="1.0" encoding="utf-8"?>
<ds:datastoreItem xmlns:ds="http://schemas.openxmlformats.org/officeDocument/2006/customXml" ds:itemID="{4279F5F6-6D1E-4CAF-A323-07F3CCDC5B90}"/>
</file>

<file path=customXml/itemProps3.xml><?xml version="1.0" encoding="utf-8"?>
<ds:datastoreItem xmlns:ds="http://schemas.openxmlformats.org/officeDocument/2006/customXml" ds:itemID="{4F7CF6CC-33E8-4285-A7DA-B41ABF3A1A3D}"/>
</file>

<file path=docProps/app.xml><?xml version="1.0" encoding="utf-8"?>
<Properties xmlns="http://schemas.openxmlformats.org/officeDocument/2006/extended-properties" xmlns:vt="http://schemas.openxmlformats.org/officeDocument/2006/docPropsVTypes">
  <Template>CONACIC2020</Template>
  <TotalTime>7569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Wingdings</vt:lpstr>
      <vt:lpstr>Wingdings 2</vt:lpstr>
      <vt:lpstr>CONACIC2020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 PEREZ - MARCIAL</dc:creator>
  <cp:lastModifiedBy>M. EN C. MARIA DEL CARMEN SANTIAGO DIAZ</cp:lastModifiedBy>
  <cp:revision>48</cp:revision>
  <dcterms:created xsi:type="dcterms:W3CDTF">2020-10-24T04:21:54Z</dcterms:created>
  <dcterms:modified xsi:type="dcterms:W3CDTF">2022-09-17T04:44:53Z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0x0101007242984DD66CB84F9D9C21B933183A22</vt:lpwstr>
  </property>
</Properties>
</file>