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7"/>
  </p:handoutMasterIdLst>
  <p:sldIdLst>
    <p:sldId id="261" r:id="rId2"/>
    <p:sldId id="265" r:id="rId3"/>
    <p:sldId id="266" r:id="rId4"/>
    <p:sldId id="263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624A"/>
    <a:srgbClr val="F24B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9DD51-E598-D744-A146-58094A38627A}" type="datetimeFigureOut">
              <a:rPr lang="es-ES" smtClean="0"/>
              <a:t>16/09/2022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458F6-7A07-3D46-B498-5BC7FC639D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144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1106" y="2660770"/>
            <a:ext cx="7132635" cy="1536460"/>
          </a:xfrm>
          <a:effectLst/>
        </p:spPr>
        <p:txBody>
          <a:bodyPr anchor="b">
            <a:normAutofit/>
          </a:bodyPr>
          <a:lstStyle>
            <a:lvl1pPr algn="ctr">
              <a:defRPr sz="3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1110" y="4135784"/>
            <a:ext cx="6693634" cy="1654967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24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36817" y="1660180"/>
            <a:ext cx="11029616" cy="1013800"/>
          </a:xfrm>
          <a:noFill/>
        </p:spPr>
        <p:txBody>
          <a:bodyPr/>
          <a:lstStyle>
            <a:lvl1pPr algn="ctr">
              <a:defRPr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471" y="2877412"/>
            <a:ext cx="10411279" cy="3522794"/>
          </a:xfrm>
        </p:spPr>
        <p:txBody>
          <a:bodyPr vert="eaVert" anchor="t"/>
          <a:lstStyle>
            <a:lvl1pPr algn="l">
              <a:buClrTx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buClrTx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buClrTx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buClrTx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buClrTx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6561046"/>
            <a:ext cx="28447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A96ECF-3AFB-4639-9295-D19CB2B28DE5}" type="datetimeFigureOut">
              <a:rPr lang="es-MX" smtClean="0"/>
              <a:pPr/>
              <a:t>16/09/2022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556720"/>
            <a:ext cx="69172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6561046"/>
            <a:ext cx="10525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4CB002-4CB8-4C9B-A42A-1F99E8D1B0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9058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9236076" y="2016125"/>
            <a:ext cx="2906817" cy="44005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67875" y="2159000"/>
            <a:ext cx="2317749" cy="3699799"/>
          </a:xfrm>
        </p:spPr>
        <p:txBody>
          <a:bodyPr vert="eaVert"/>
          <a:lstStyle>
            <a:lvl1pPr algn="ctr">
              <a:defRPr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1798" y="2063750"/>
            <a:ext cx="7896279" cy="3795049"/>
          </a:xfrm>
        </p:spPr>
        <p:txBody>
          <a:bodyPr vert="eaVert" anchor="t"/>
          <a:lstStyle>
            <a:lvl1pPr>
              <a:buClrTx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Tx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Tx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Tx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Tx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A96ECF-3AFB-4639-9295-D19CB2B28DE5}" type="datetimeFigureOut">
              <a:rPr lang="es-MX" smtClean="0"/>
              <a:pPr/>
              <a:t>16/09/2022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4CB002-4CB8-4C9B-A42A-1F99E8D1B09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6559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283" y="1774533"/>
            <a:ext cx="9426806" cy="462924"/>
          </a:xfrm>
        </p:spPr>
        <p:txBody>
          <a:bodyPr/>
          <a:lstStyle>
            <a:lvl1pPr algn="ctr">
              <a:defRPr>
                <a:solidFill>
                  <a:srgbClr val="FFFF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5247" y="2523736"/>
            <a:ext cx="9063417" cy="3678303"/>
          </a:xfrm>
        </p:spPr>
        <p:txBody>
          <a:bodyPr/>
          <a:lstStyle>
            <a:lvl1pPr marL="306000" indent="-306000">
              <a:buClr>
                <a:srgbClr val="FF6600"/>
              </a:buClr>
              <a:buFont typeface="Wingdings" charset="2"/>
              <a:buChar char="§"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0000" indent="-306000">
              <a:buClr>
                <a:srgbClr val="FF6600"/>
              </a:buClr>
              <a:buFont typeface="Wingdings" charset="2"/>
              <a:buChar char="§"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0000" indent="-270000">
              <a:buClr>
                <a:srgbClr val="FF6600"/>
              </a:buClr>
              <a:buFont typeface="Wingdings" charset="2"/>
              <a:buChar char="§"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42000" indent="-234000">
              <a:buClr>
                <a:srgbClr val="FF6600"/>
              </a:buClr>
              <a:buFont typeface="Wingdings" charset="2"/>
              <a:buChar char="§"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02000" indent="-234000">
              <a:buClr>
                <a:srgbClr val="FF6600"/>
              </a:buClr>
              <a:buFont typeface="Wingdings" charset="2"/>
              <a:buChar char="§"/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6413338"/>
            <a:ext cx="28447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A96ECF-3AFB-4639-9295-D19CB2B28DE5}" type="datetimeFigureOut">
              <a:rPr lang="es-MX" smtClean="0"/>
              <a:pPr/>
              <a:t>16/09/2022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409012"/>
            <a:ext cx="69172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6413338"/>
            <a:ext cx="10525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4CB002-4CB8-4C9B-A42A-1F99E8D1B0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295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671" y="2095500"/>
            <a:ext cx="8917453" cy="1365250"/>
          </a:xfrm>
          <a:noFill/>
        </p:spPr>
        <p:txBody>
          <a:bodyPr anchor="b">
            <a:normAutofit/>
          </a:bodyPr>
          <a:lstStyle>
            <a:lvl1pPr algn="ctr">
              <a:defRPr sz="3600" b="0" cap="all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1213" y="3557167"/>
            <a:ext cx="8949786" cy="600556"/>
          </a:xfrm>
          <a:noFill/>
        </p:spPr>
        <p:txBody>
          <a:bodyPr anchor="t">
            <a:normAutofit/>
          </a:bodyPr>
          <a:lstStyle>
            <a:lvl1pPr marL="0" indent="0" algn="ctr">
              <a:buNone/>
              <a:defRPr sz="1800" cap="all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A96ECF-3AFB-4639-9295-D19CB2B28DE5}" type="datetimeFigureOut">
              <a:rPr lang="es-MX" smtClean="0"/>
              <a:pPr/>
              <a:t>16/09/2022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4CB002-4CB8-4C9B-A42A-1F99E8D1B0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058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5393" y="1397000"/>
            <a:ext cx="8569481" cy="698499"/>
          </a:xfrm>
        </p:spPr>
        <p:txBody>
          <a:bodyPr>
            <a:normAutofit/>
          </a:bodyPr>
          <a:lstStyle>
            <a:lvl1pPr algn="ctr">
              <a:defRPr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22175" y="2589760"/>
            <a:ext cx="3631325" cy="3633047"/>
          </a:xfrm>
        </p:spPr>
        <p:txBody>
          <a:bodyPr>
            <a:normAutofit/>
          </a:bodyPr>
          <a:lstStyle>
            <a:lvl1pPr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06483" y="2589760"/>
            <a:ext cx="3631325" cy="3633047"/>
          </a:xfrm>
        </p:spPr>
        <p:txBody>
          <a:bodyPr>
            <a:normAutofit/>
          </a:bodyPr>
          <a:lstStyle>
            <a:lvl1pPr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6476644"/>
            <a:ext cx="28447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A96ECF-3AFB-4639-9295-D19CB2B28DE5}" type="datetimeFigureOut">
              <a:rPr lang="es-MX" smtClean="0"/>
              <a:pPr/>
              <a:t>16/09/2022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6472318"/>
            <a:ext cx="69172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6476644"/>
            <a:ext cx="10525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4CB002-4CB8-4C9B-A42A-1F99E8D1B0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432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23047" y="1508124"/>
            <a:ext cx="9607078" cy="629683"/>
          </a:xfrm>
        </p:spPr>
        <p:txBody>
          <a:bodyPr/>
          <a:lstStyle>
            <a:lvl1pPr algn="ctr">
              <a:defRPr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5803" y="2618310"/>
            <a:ext cx="3838015" cy="564202"/>
          </a:xfrm>
        </p:spPr>
        <p:txBody>
          <a:bodyPr anchor="b">
            <a:noAutofit/>
          </a:bodyPr>
          <a:lstStyle>
            <a:lvl1pPr marL="0" indent="0">
              <a:buClr>
                <a:srgbClr val="FF6600"/>
              </a:buClr>
              <a:buNone/>
              <a:defRPr sz="1800" b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53234" y="3158865"/>
            <a:ext cx="3838015" cy="2934999"/>
          </a:xfrm>
        </p:spPr>
        <p:txBody>
          <a:bodyPr anchor="t">
            <a:normAutofit/>
          </a:bodyPr>
          <a:lstStyle>
            <a:lvl1pPr>
              <a:buClr>
                <a:srgbClr val="FF6600"/>
              </a:buClr>
              <a:defRPr sz="1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6600"/>
              </a:buClr>
              <a:defRPr sz="1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6600"/>
              </a:buClr>
              <a:defRPr sz="1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6600"/>
              </a:buClr>
              <a:defRPr sz="1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6600"/>
              </a:buClr>
              <a:defRPr sz="1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41849" y="2597666"/>
            <a:ext cx="4060913" cy="553373"/>
          </a:xfrm>
          <a:noFill/>
        </p:spPr>
        <p:txBody>
          <a:bodyPr vert="horz" lIns="91440" tIns="45720" rIns="91440" bIns="45720" rtlCol="0" anchor="b">
            <a:noAutofit/>
          </a:bodyPr>
          <a:lstStyle>
            <a:lvl1pPr>
              <a:buClr>
                <a:srgbClr val="FF6600"/>
              </a:buClr>
              <a:defRPr lang="es-ES" b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8132" y="3191425"/>
            <a:ext cx="4060913" cy="2934999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>
              <a:buClr>
                <a:srgbClr val="FF6600"/>
              </a:buClr>
              <a:defRPr lang="es-ES" sz="16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6600"/>
              </a:buClr>
              <a:defRPr lang="es-ES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6600"/>
              </a:buClr>
              <a:defRPr lang="es-ES" sz="16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6600"/>
              </a:buClr>
              <a:defRPr lang="es-ES" sz="16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6600"/>
              </a:buClr>
              <a:defRPr lang="en-U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05951" y="6434443"/>
            <a:ext cx="28447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A96ECF-3AFB-4639-9295-D19CB2B28DE5}" type="datetimeFigureOut">
              <a:rPr lang="es-MX" smtClean="0"/>
              <a:pPr/>
              <a:t>16/09/2022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9776" y="7211563"/>
            <a:ext cx="6917210" cy="3651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58300" y="6434443"/>
            <a:ext cx="10525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4CB002-4CB8-4C9B-A42A-1F99E8D1B0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2768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05951" y="6350034"/>
            <a:ext cx="28447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A96ECF-3AFB-4639-9295-D19CB2B28DE5}" type="datetimeFigureOut">
              <a:rPr lang="es-MX" smtClean="0"/>
              <a:pPr/>
              <a:t>16/09/2022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6345708"/>
            <a:ext cx="69172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58300" y="6350034"/>
            <a:ext cx="10525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4CB002-4CB8-4C9B-A42A-1F99E8D1B09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6824" y="2095500"/>
            <a:ext cx="10464425" cy="1365250"/>
          </a:xfrm>
          <a:noFill/>
        </p:spPr>
        <p:txBody>
          <a:bodyPr anchor="b">
            <a:normAutofit/>
          </a:bodyPr>
          <a:lstStyle>
            <a:lvl1pPr algn="ctr">
              <a:defRPr sz="3600" b="0" cap="all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6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A96ECF-3AFB-4639-9295-D19CB2B28DE5}" type="datetimeFigureOut">
              <a:rPr lang="es-MX" smtClean="0"/>
              <a:pPr/>
              <a:t>16/09/2022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4CB002-4CB8-4C9B-A42A-1F99E8D1B0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700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05066" y="5628051"/>
            <a:ext cx="6832434" cy="689514"/>
          </a:xfrm>
        </p:spPr>
        <p:txBody>
          <a:bodyPr anchor="ctr"/>
          <a:lstStyle>
            <a:lvl1pPr algn="l">
              <a:defRPr sz="20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9140" y="1952625"/>
            <a:ext cx="9656109" cy="3359808"/>
          </a:xfrm>
        </p:spPr>
        <p:txBody>
          <a:bodyPr anchor="ctr">
            <a:normAutofit/>
          </a:bodyPr>
          <a:lstStyle>
            <a:lvl1pPr>
              <a:buClr>
                <a:schemeClr val="bg1"/>
              </a:buClr>
              <a:defRPr sz="2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bg1"/>
              </a:buClr>
              <a:defRPr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bg1"/>
              </a:buClr>
              <a:defRPr sz="1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bg1"/>
              </a:buClr>
              <a:defRPr sz="1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bg1"/>
              </a:buClr>
              <a:defRPr sz="1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8250" y="5628051"/>
            <a:ext cx="4022560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6321892"/>
            <a:ext cx="28447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A96ECF-3AFB-4639-9295-D19CB2B28DE5}" type="datetimeFigureOut">
              <a:rPr lang="es-MX" smtClean="0"/>
              <a:pPr/>
              <a:t>16/09/2022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6317566"/>
            <a:ext cx="69172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6321892"/>
            <a:ext cx="10525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4CB002-4CB8-4C9B-A42A-1F99E8D1B0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6740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519982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FFFF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269999"/>
            <a:ext cx="12192000" cy="382577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76656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6462577"/>
            <a:ext cx="28447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A96ECF-3AFB-4639-9295-D19CB2B28DE5}" type="datetimeFigureOut">
              <a:rPr lang="es-MX" smtClean="0"/>
              <a:pPr/>
              <a:t>16/09/2022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6458251"/>
            <a:ext cx="69172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6462577"/>
            <a:ext cx="10525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4CB002-4CB8-4C9B-A42A-1F99E8D1B0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9179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6600">
                <a:alpha val="91000"/>
              </a:srgbClr>
            </a:gs>
            <a:gs pos="100000">
              <a:schemeClr val="accent1">
                <a:lumMod val="75000"/>
                <a:alpha val="13000"/>
              </a:schemeClr>
            </a:gs>
            <a:gs pos="61000">
              <a:srgbClr val="FF6600">
                <a:alpha val="37000"/>
              </a:srgbClr>
            </a:gs>
            <a:gs pos="84000">
              <a:schemeClr val="accent1">
                <a:lumMod val="60000"/>
                <a:lumOff val="40000"/>
                <a:alpha val="83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2EEB7BBD-B0CF-4838-BB3D-EB96019947C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2" y="0"/>
            <a:ext cx="1199436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45346" y="1936749"/>
            <a:ext cx="9387904" cy="6116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6451" y="2702748"/>
            <a:ext cx="9050423" cy="3123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9A96ECF-3AFB-4639-9295-D19CB2B28DE5}" type="datetimeFigureOut">
              <a:rPr lang="es-MX" smtClean="0"/>
              <a:pPr/>
              <a:t>16/09/2022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bg1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84CB002-4CB8-4C9B-A42A-1F99E8D1B09A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29" name="Imagen 28"/>
          <p:cNvPicPr>
            <a:picLocks noChangeAspect="1"/>
          </p:cNvPicPr>
          <p:nvPr userDrawn="1"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9779000" y="116211"/>
            <a:ext cx="1058538" cy="105853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797086" y="182130"/>
            <a:ext cx="2432845" cy="9470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09C16F7-DA7C-41EA-BA59-46D7441DA6DF}"/>
              </a:ext>
            </a:extLst>
          </p:cNvPr>
          <p:cNvSpPr txBox="1"/>
          <p:nvPr userDrawn="1"/>
        </p:nvSpPr>
        <p:spPr>
          <a:xfrm>
            <a:off x="5525" y="-16626"/>
            <a:ext cx="415978" cy="6894195"/>
          </a:xfrm>
          <a:prstGeom prst="rect">
            <a:avLst/>
          </a:prstGeom>
          <a:solidFill>
            <a:srgbClr val="ED6113"/>
          </a:solidFill>
        </p:spPr>
        <p:txBody>
          <a:bodyPr wrap="square" rtlCol="0">
            <a:spAutoFit/>
          </a:bodyPr>
          <a:lstStyle/>
          <a:p>
            <a:endParaRPr lang="es-MX" sz="3200" b="0" dirty="0">
              <a:solidFill>
                <a:schemeClr val="bg1"/>
              </a:solidFill>
            </a:endParaRPr>
          </a:p>
          <a:p>
            <a:endParaRPr lang="es-MX" sz="3200" b="0" dirty="0">
              <a:solidFill>
                <a:schemeClr val="bg1"/>
              </a:solidFill>
            </a:endParaRPr>
          </a:p>
          <a:p>
            <a:endParaRPr lang="es-MX" sz="1200" b="0" dirty="0">
              <a:solidFill>
                <a:schemeClr val="bg1"/>
              </a:solidFill>
            </a:endParaRPr>
          </a:p>
          <a:p>
            <a:r>
              <a:rPr lang="es-MX" sz="3200" b="0" dirty="0">
                <a:solidFill>
                  <a:schemeClr val="bg1"/>
                </a:solidFill>
              </a:rPr>
              <a:t>T</a:t>
            </a:r>
          </a:p>
          <a:p>
            <a:endParaRPr lang="es-MX" sz="1400" b="0" dirty="0">
              <a:solidFill>
                <a:schemeClr val="bg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200" b="0" dirty="0">
                <a:solidFill>
                  <a:schemeClr val="bg1"/>
                </a:solidFill>
              </a:rPr>
              <a:t>A</a:t>
            </a:r>
          </a:p>
          <a:p>
            <a:endParaRPr lang="es-MX" sz="1400" b="0" dirty="0">
              <a:solidFill>
                <a:schemeClr val="bg1"/>
              </a:solidFill>
            </a:endParaRPr>
          </a:p>
          <a:p>
            <a:r>
              <a:rPr lang="es-MX" sz="3200" b="0" dirty="0">
                <a:solidFill>
                  <a:schemeClr val="bg1"/>
                </a:solidFill>
              </a:rPr>
              <a:t>L</a:t>
            </a:r>
          </a:p>
          <a:p>
            <a:endParaRPr lang="es-MX" sz="1400" b="0" dirty="0">
              <a:solidFill>
                <a:schemeClr val="bg1"/>
              </a:solidFill>
            </a:endParaRPr>
          </a:p>
          <a:p>
            <a:r>
              <a:rPr lang="es-MX" sz="3200" b="0" dirty="0">
                <a:solidFill>
                  <a:schemeClr val="bg1"/>
                </a:solidFill>
              </a:rPr>
              <a:t>L</a:t>
            </a:r>
          </a:p>
          <a:p>
            <a:endParaRPr lang="es-MX" sz="1400" b="0" dirty="0">
              <a:solidFill>
                <a:schemeClr val="bg1"/>
              </a:solidFill>
            </a:endParaRPr>
          </a:p>
          <a:p>
            <a:r>
              <a:rPr lang="es-MX" sz="3200" b="0" dirty="0">
                <a:solidFill>
                  <a:schemeClr val="bg1"/>
                </a:solidFill>
              </a:rPr>
              <a:t>E</a:t>
            </a:r>
          </a:p>
          <a:p>
            <a:endParaRPr lang="es-MX" sz="1400" b="0" dirty="0">
              <a:solidFill>
                <a:schemeClr val="bg1"/>
              </a:solidFill>
            </a:endParaRPr>
          </a:p>
          <a:p>
            <a:r>
              <a:rPr lang="es-MX" sz="3200" b="0" dirty="0">
                <a:solidFill>
                  <a:schemeClr val="bg1"/>
                </a:solidFill>
              </a:rPr>
              <a:t>R</a:t>
            </a:r>
          </a:p>
          <a:p>
            <a:endParaRPr lang="es-MX" sz="4000" b="0" dirty="0">
              <a:solidFill>
                <a:schemeClr val="bg1"/>
              </a:solidFill>
            </a:endParaRPr>
          </a:p>
          <a:p>
            <a:endParaRPr lang="es-MX" sz="3200" b="0" dirty="0">
              <a:solidFill>
                <a:schemeClr val="bg1"/>
              </a:solidFill>
            </a:endParaRPr>
          </a:p>
          <a:p>
            <a:endParaRPr lang="es-MX" sz="3200" b="0" dirty="0">
              <a:solidFill>
                <a:schemeClr val="bg1"/>
              </a:solidFill>
            </a:endParaRPr>
          </a:p>
        </p:txBody>
      </p:sp>
      <p:pic>
        <p:nvPicPr>
          <p:cNvPr id="10" name="Imagen 9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7310EF95-46B0-43D5-8E93-242DC42AA40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biLevel thresh="2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7" y="6316936"/>
            <a:ext cx="1197416" cy="37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7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rgbClr val="FFFF00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FF6600"/>
        </a:buClr>
        <a:buSzPct val="92000"/>
        <a:buFont typeface="Wingdings 2" panose="05020102010507070707" pitchFamily="18" charset="2"/>
        <a:buChar char=""/>
        <a:defRPr sz="1800" kern="1200">
          <a:solidFill>
            <a:srgbClr val="FFFF00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FF6600"/>
        </a:buClr>
        <a:buSzPct val="92000"/>
        <a:buFont typeface="Wingdings 2" panose="05020102010507070707" pitchFamily="18" charset="2"/>
        <a:buChar char=""/>
        <a:defRPr sz="1600" kern="1200">
          <a:solidFill>
            <a:srgbClr val="FFFF00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rgbClr val="FF6600"/>
        </a:buClr>
        <a:buSzPct val="92000"/>
        <a:buFont typeface="Wingdings 2" panose="05020102010507070707" pitchFamily="18" charset="2"/>
        <a:buChar char=""/>
        <a:defRPr sz="1400" kern="1200">
          <a:solidFill>
            <a:srgbClr val="FFFF00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FF6600"/>
        </a:buClr>
        <a:buSzPct val="92000"/>
        <a:buFont typeface="Wingdings 2" panose="05020102010507070707" pitchFamily="18" charset="2"/>
        <a:buChar char=""/>
        <a:defRPr sz="1200" kern="1200">
          <a:solidFill>
            <a:srgbClr val="FFFF00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FF6600"/>
        </a:buClr>
        <a:buSzPct val="92000"/>
        <a:buFont typeface="Wingdings 2" panose="05020102010507070707" pitchFamily="18" charset="2"/>
        <a:buChar char=""/>
        <a:defRPr sz="1200" kern="1200">
          <a:solidFill>
            <a:srgbClr val="FFFF00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53C3117-9F85-49CF-B38A-DAC785C33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543" y="2122069"/>
            <a:ext cx="10569316" cy="1257631"/>
          </a:xfrm>
          <a:noFill/>
        </p:spPr>
        <p:txBody>
          <a:bodyPr/>
          <a:lstStyle/>
          <a:p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43C103C-94CF-402E-AF71-9430D6A54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0818" y="3704982"/>
            <a:ext cx="8564213" cy="337792"/>
          </a:xfrm>
          <a:noFill/>
        </p:spPr>
        <p:txBody>
          <a:bodyPr>
            <a:no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5897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7A9E16-3321-42DD-954B-E874DDFE6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0BAFA9-1F22-427F-A711-B3C7560BA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22866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606478-F63B-41F0-A52F-2DFEE8C12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AAB2DB-756F-4BAA-B763-3D4D800757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97F06C-7FF4-4C00-A360-4776ED9A0E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203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14D59C9-BAB1-4198-9B1F-8EE41C974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916" y="5628051"/>
            <a:ext cx="5923583" cy="689514"/>
          </a:xfrm>
        </p:spPr>
        <p:txBody>
          <a:bodyPr/>
          <a:lstStyle/>
          <a:p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E58E85-1404-4CF7-96ED-F82A6C1BE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1835" y="1952625"/>
            <a:ext cx="9055316" cy="3359808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3637E02-AB4A-4CAA-BE48-BA1551BDF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3330" y="5628051"/>
            <a:ext cx="3487479" cy="689515"/>
          </a:xfr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4203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796326"/>
      </p:ext>
    </p:extLst>
  </p:cSld>
  <p:clrMapOvr>
    <a:masterClrMapping/>
  </p:clrMapOvr>
</p:sld>
</file>

<file path=ppt/theme/theme1.xml><?xml version="1.0" encoding="utf-8"?>
<a:theme xmlns:a="http://schemas.openxmlformats.org/drawingml/2006/main" name="CONACIC2020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ACIC2020" id="{42C0FE2D-4AE6-48E2-A4A1-B6E609CD38C5}" vid="{E8AF255D-D1AD-4819-89E3-B28F53F3223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42984DD66CB84F9D9C21B933183A22" ma:contentTypeVersion="17" ma:contentTypeDescription="Create a new document." ma:contentTypeScope="" ma:versionID="27cc3ca4161928171883d427f2e94d3f">
  <xsd:schema xmlns:xsd="http://www.w3.org/2001/XMLSchema" xmlns:xs="http://www.w3.org/2001/XMLSchema" xmlns:p="http://schemas.microsoft.com/office/2006/metadata/properties" xmlns:ns2="2518a567-4f0b-4040-ac98-3555e0c48451" xmlns:ns3="67db37cd-cf76-4846-9dc1-bca59fc454f0" targetNamespace="http://schemas.microsoft.com/office/2006/metadata/properties" ma:root="true" ma:fieldsID="5c38e28254a06015bf19bd885029f0be" ns2:_="" ns3:_="">
    <xsd:import namespace="2518a567-4f0b-4040-ac98-3555e0c48451"/>
    <xsd:import namespace="67db37cd-cf76-4846-9dc1-bca59fc454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18a567-4f0b-4040-ac98-3555e0c484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177ecfaa-47e7-4f14-b507-320617269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db37cd-cf76-4846-9dc1-bca59fc454f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e3bc6a95-35fd-43c0-8144-baf6affa8b68}" ma:internalName="TaxCatchAll" ma:showField="CatchAllData" ma:web="67db37cd-cf76-4846-9dc1-bca59fc454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7db37cd-cf76-4846-9dc1-bca59fc454f0" xsi:nil="true"/>
    <lcf76f155ced4ddcb4097134ff3c332f xmlns="2518a567-4f0b-4040-ac98-3555e0c4845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33F9A6-2CE5-49A4-B34C-48B74A93BBC7}"/>
</file>

<file path=customXml/itemProps2.xml><?xml version="1.0" encoding="utf-8"?>
<ds:datastoreItem xmlns:ds="http://schemas.openxmlformats.org/officeDocument/2006/customXml" ds:itemID="{DAC50E61-ED72-49AE-ABB4-C315D057DF00}"/>
</file>

<file path=customXml/itemProps3.xml><?xml version="1.0" encoding="utf-8"?>
<ds:datastoreItem xmlns:ds="http://schemas.openxmlformats.org/officeDocument/2006/customXml" ds:itemID="{B9107FA1-482E-44E3-BCE5-DDD18688F445}"/>
</file>

<file path=docProps/app.xml><?xml version="1.0" encoding="utf-8"?>
<Properties xmlns="http://schemas.openxmlformats.org/officeDocument/2006/extended-properties" xmlns:vt="http://schemas.openxmlformats.org/officeDocument/2006/docPropsVTypes">
  <Template>CONACIC2020</Template>
  <TotalTime>7571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Gill Sans MT</vt:lpstr>
      <vt:lpstr>Wingdings</vt:lpstr>
      <vt:lpstr>Wingdings 2</vt:lpstr>
      <vt:lpstr>CONACIC2020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JUDITH PEREZ - MARCIAL</dc:creator>
  <cp:lastModifiedBy>M. EN C. MARIA DEL CARMEN SANTIAGO DIAZ</cp:lastModifiedBy>
  <cp:revision>49</cp:revision>
  <dcterms:created xsi:type="dcterms:W3CDTF">2020-10-24T04:21:54Z</dcterms:created>
  <dcterms:modified xsi:type="dcterms:W3CDTF">2022-09-17T04:53:04Z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0x0101007242984DD66CB84F9D9C21B933183A22</vt:lpwstr>
  </property>
</Properties>
</file>